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502" r:id="rId682"/>
    <p:sldId id="1456" r:id="rId683"/>
    <p:sldId id="1489" r:id="rId684"/>
    <p:sldId id="1503" r:id="rId685"/>
    <p:sldId id="1493" r:id="rId686"/>
    <p:sldId id="1495" r:id="rId6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presProps" Target="pres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commentAuthors" Target="commentAuthor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viewProps" Target="view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notesMaster" Target="notesMasters/notesMaster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3/18/2023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3/18/2023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647426"/>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10441160"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a:t>
            </a:r>
            <a:r>
              <a:rPr lang="en-US" b="1" dirty="0" err="1">
                <a:latin typeface="Palatino Linotype" panose="02040502050505030304" pitchFamily="18" charset="0"/>
              </a:rPr>
              <a:t>DoB</a:t>
            </a:r>
            <a:r>
              <a:rPr lang="en-US" b="1">
                <a:latin typeface="Palatino Linotype" panose="02040502050505030304" pitchFamily="18" charset="0"/>
              </a:rPr>
              <a:t>, age</a:t>
            </a:r>
            <a:r>
              <a:rPr lang="en-US" b="1" dirty="0">
                <a:latin typeface="Palatino Linotype" panose="02040502050505030304" pitchFamily="18" charset="0"/>
              </a:rPr>
              <a:t>, hobby, email)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437112"/>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187231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861774"/>
          </a:xfrm>
          <a:prstGeom prst="rect">
            <a:avLst/>
          </a:prstGeom>
          <a:no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dirty="0"/>
          </a:p>
          <a:p>
            <a:r>
              <a:rPr lang="en-IN" dirty="0"/>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4" name="TextBox 3">
            <a:extLst>
              <a:ext uri="{FF2B5EF4-FFF2-40B4-BE49-F238E27FC236}">
                <a16:creationId xmlns:a16="http://schemas.microsoft.com/office/drawing/2014/main" id="{344910D5-263E-2F03-131E-B8533CCB3B06}"/>
              </a:ext>
            </a:extLst>
          </p:cNvPr>
          <p:cNvSpPr txBox="1"/>
          <p:nvPr/>
        </p:nvSpPr>
        <p:spPr>
          <a:xfrm>
            <a:off x="5015880" y="2423547"/>
            <a:ext cx="5000492" cy="2308324"/>
          </a:xfrm>
          <a:prstGeom prst="rect">
            <a:avLst/>
          </a:prstGeom>
          <a:noFill/>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imageID, userID</a:t>
            </a:r>
            <a:r>
              <a:rPr lang="en-IN" dirty="0">
                <a:solidFill>
                  <a:schemeClr val="bg1">
                    <a:lumMod val="65000"/>
                  </a:schemeClr>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p>
          <a:p>
            <a:r>
              <a:rPr lang="en-IN" dirty="0">
                <a:solidFill>
                  <a:srgbClr val="FE1212"/>
                </a:solidFill>
                <a:latin typeface="Liberation Mono"/>
                <a:cs typeface="Arial" panose="020B0604020202020204" pitchFamily="34" charset="0"/>
              </a:rPr>
              <a:t>   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48099</TotalTime>
  <Words>70417</Words>
  <Application>Microsoft Office PowerPoint</Application>
  <PresentationFormat>Widescreen</PresentationFormat>
  <Paragraphs>8763</Paragraphs>
  <Slides>686</Slides>
  <Notes>40</Notes>
  <HiddenSlides>127</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686</vt:i4>
      </vt:variant>
    </vt:vector>
  </HeadingPairs>
  <TitlesOfParts>
    <vt:vector size="72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10811</cp:revision>
  <dcterms:created xsi:type="dcterms:W3CDTF">2015-10-09T06:09:34Z</dcterms:created>
  <dcterms:modified xsi:type="dcterms:W3CDTF">2023-03-18T07:19:05Z</dcterms:modified>
</cp:coreProperties>
</file>